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Montserrat" pitchFamily="2" charset="0"/>
      <p:regular r:id="rId10"/>
      <p:bold r:id="rId11"/>
      <p:italic r:id="rId12"/>
      <p:boldItalic r:id="rId13"/>
    </p:embeddedFont>
    <p:embeddedFont>
      <p:font typeface="Nourd-Heavy" panose="01000000000000000000" pitchFamily="2" charset="0"/>
      <p:bold r:id="rId14"/>
    </p:embeddedFont>
  </p:embeddedFontLst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49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/>
    <p:restoredTop sz="94758"/>
  </p:normalViewPr>
  <p:slideViewPr>
    <p:cSldViewPr snapToGrid="0">
      <p:cViewPr varScale="1">
        <p:scale>
          <a:sx n="84" d="100"/>
          <a:sy n="84" d="100"/>
        </p:scale>
        <p:origin x="151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0F9B2-ED39-FC08-50FA-B40B0600B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56445-50A6-A4BF-0ADF-B7ECF4FEB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AE7B1-6E66-F544-1E1B-226F9D418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56843-F0EE-96B3-F97C-C515CCAF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35B98-3685-9410-7394-038BE6A8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28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6B4E3-BFE5-2A20-1F1A-1E45579D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44B2AB-0D0B-CB25-A679-676A3BC5B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7FF93-F3B2-508B-4517-07DA9BCA8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9A164-AF41-A41F-E7B4-2E43F621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550E4-4F0F-4D7D-5A21-A4675FEE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35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E643B5-2DFA-0FBD-3A68-7BF6842B93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8BF5A-213A-DF9F-C777-1B47E9B41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5A62E-23EB-EE36-F3C1-01E8AEC2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93FD9-2F98-50D8-AF6F-EF0E737C2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34D08-2B0B-EF4C-0E3A-EDD55BE9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6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3E0B-D041-367B-FECA-FB68677EF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A675B-6C83-EE0E-C616-B5A6EEB7B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24714-2E7D-946E-25B4-74C1127D4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98340-053F-FE0F-C288-63F6AE49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F62E3-7D03-735C-3994-1704247F8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1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2EE7C-1A5F-DE31-3E5E-82CC7B28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DE0CC-AB66-4540-86F9-C48C6D282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2A9CA-F456-9602-5B64-F3DD47F60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88C39-C2D9-E89E-E065-2CEF25A45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48304-5153-5C0F-6608-46037AAB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95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7A1CC-7199-2B52-07F0-0780F86AD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11452-F616-7BA2-8506-7C5BE6BF9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6750F-5F57-0909-91CC-911196201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6D6F5-653B-FDD2-45B8-8B73C8F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7A667-E5F6-207B-05B2-9067D333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0652F-C265-33DE-82EA-FC559FA9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87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16B01-1031-CC73-A14D-B35C1F51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D90F5-3E3A-9E7E-689C-10E657D97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F3EEF-ACB0-54FD-EA75-46F9F39C0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81705-941D-3C11-4227-6438A08E0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72B40A-1AAE-1D83-B4D8-C99A433AD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A100BC-0E02-9BE0-4CCA-D779269B2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E94308-A2F9-559A-641C-C015FA7F0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E6C7D-C38E-0AAF-25BE-9E1A1A22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43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C5D9-E235-6147-A77D-E7FA9CA32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6B886F-057F-CA3A-3E6A-1AC5D98D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2C2865-D33B-B386-F42A-E96523C35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A5BEDB-5125-F018-A252-F4F1432F1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42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6E319-FA8F-FBC4-4577-04CBF81B3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93A594-F18B-3568-B0BA-5A39E2245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C56F8-8AAD-FE8F-2BD1-CB8F1D45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96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4F27-9831-443E-0C2A-7FFF6087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03B49-49B3-F130-995D-440D71768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0AE4E-CFDD-11DC-C250-4DB93AA59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B91B1-6278-19FE-DE4E-7BF11710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9F39D-3BA9-7E35-E9D4-95C6A881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288A1-3ACF-B7C4-9ED9-70810CDA7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19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4EAF8-B5FF-F22B-BF48-0DB24DC40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81B550-F0F4-D5FA-5035-733EB3612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EB19A-3F6E-4F85-08F8-4DF16BF7A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15516-C7D2-0647-616C-EC7F866E0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45FAA-8024-B698-4DAD-778A7E29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872507-3B88-7800-321B-4FD41DBE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98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375D1D-DA9B-5C30-8A7F-3301AAE41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3D7F9-3D71-4640-CA35-47C146F40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24B16-A918-F96D-E28A-086D578B2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8DDEB9-F11B-AC42-B089-A659D3CF164A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C4B07-936C-02CA-B8E9-31360A9CA9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1C6FD-89C4-D01B-4D5E-9F29DA618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249E2-F547-4D43-A7A0-40248D63D3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1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A6055A-D240-1BD1-891F-80C343B0FB9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8D6FCC3-0379-8E82-C36E-F1A70A4DC2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8083" y="96868"/>
            <a:ext cx="3035830" cy="16957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7F707-C563-D567-8307-00498161BF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D44D8C-27D0-684E-AA20-55CF12920B6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rot="10800000">
            <a:off x="-48127" y="-29605"/>
            <a:ext cx="1995641" cy="19487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BDF4A9-6EA6-D72A-EA93-81452D52C35A}"/>
              </a:ext>
            </a:extLst>
          </p:cNvPr>
          <p:cNvSpPr txBox="1"/>
          <p:nvPr/>
        </p:nvSpPr>
        <p:spPr>
          <a:xfrm>
            <a:off x="1849393" y="2565157"/>
            <a:ext cx="84932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solidFill>
                  <a:srgbClr val="484971"/>
                </a:solidFill>
                <a:latin typeface="Nourd-Heavy" pitchFamily="2" charset="77"/>
              </a:rPr>
              <a:t>Título</a:t>
            </a:r>
          </a:p>
          <a:p>
            <a:pPr algn="ctr"/>
            <a:r>
              <a:rPr lang="pt-BR" sz="2800" dirty="0">
                <a:solidFill>
                  <a:srgbClr val="484971"/>
                </a:solidFill>
                <a:latin typeface="Nourd-Heavy" pitchFamily="2" charset="77"/>
              </a:rPr>
              <a:t>Sugestão de Fonte e Tamanho: </a:t>
            </a:r>
            <a:r>
              <a:rPr lang="pt-BR" sz="2800" dirty="0" err="1">
                <a:solidFill>
                  <a:srgbClr val="484971"/>
                </a:solidFill>
                <a:latin typeface="Nourd-Heavy" pitchFamily="2" charset="77"/>
              </a:rPr>
              <a:t>Nourd</a:t>
            </a:r>
            <a:r>
              <a:rPr lang="pt-BR" sz="2800" dirty="0">
                <a:solidFill>
                  <a:srgbClr val="484971"/>
                </a:solidFill>
                <a:latin typeface="Nourd-Heavy" pitchFamily="2" charset="77"/>
              </a:rPr>
              <a:t>-Heavy Tamanho 44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747E4-0564-CDD2-0293-85299A8BCC56}"/>
              </a:ext>
            </a:extLst>
          </p:cNvPr>
          <p:cNvSpPr txBox="1"/>
          <p:nvPr/>
        </p:nvSpPr>
        <p:spPr>
          <a:xfrm>
            <a:off x="166846" y="4680800"/>
            <a:ext cx="101757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484971"/>
                </a:solidFill>
                <a:latin typeface="Montserrat" pitchFamily="2" charset="77"/>
              </a:rPr>
              <a:t>Autores: </a:t>
            </a:r>
            <a:r>
              <a:rPr lang="pt-BR" sz="1600" dirty="0">
                <a:solidFill>
                  <a:srgbClr val="484971"/>
                </a:solidFill>
                <a:latin typeface="Montserrat" pitchFamily="2" charset="77"/>
              </a:rPr>
              <a:t>NOME COMPLETO APRESENTADOR(A); Nome Completo Coautor(a); </a:t>
            </a:r>
          </a:p>
          <a:p>
            <a:r>
              <a:rPr lang="pt-BR" sz="1600" b="1" dirty="0">
                <a:solidFill>
                  <a:srgbClr val="484971"/>
                </a:solidFill>
                <a:latin typeface="Montserrat" pitchFamily="2" charset="77"/>
              </a:rPr>
              <a:t>Instituição: </a:t>
            </a:r>
            <a:r>
              <a:rPr lang="pt-BR" sz="1600" dirty="0">
                <a:solidFill>
                  <a:srgbClr val="484971"/>
                </a:solidFill>
                <a:latin typeface="Montserrat" pitchFamily="2" charset="77"/>
              </a:rPr>
              <a:t>Sigla Instituição – Nome da Instituição em extenso</a:t>
            </a:r>
          </a:p>
          <a:p>
            <a:r>
              <a:rPr lang="pt-BR" sz="1600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16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6780FA3A-FD28-527B-AC55-5D8D64FEBA13}"/>
              </a:ext>
            </a:extLst>
          </p:cNvPr>
          <p:cNvSpPr/>
          <p:nvPr/>
        </p:nvSpPr>
        <p:spPr>
          <a:xfrm>
            <a:off x="4038105" y="5554830"/>
            <a:ext cx="4115787" cy="1079078"/>
          </a:xfrm>
          <a:prstGeom prst="roundRect">
            <a:avLst/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Montserrat" pitchFamily="2" charset="0"/>
              </a:rPr>
              <a:t>Espaço destinado para inserção da Identidade Visual da Instituição de Origem</a:t>
            </a:r>
          </a:p>
        </p:txBody>
      </p:sp>
    </p:spTree>
    <p:extLst>
      <p:ext uri="{BB962C8B-B14F-4D97-AF65-F5344CB8AC3E}">
        <p14:creationId xmlns:p14="http://schemas.microsoft.com/office/powerpoint/2010/main" val="409657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ABD36-4623-DBFD-7EE3-867E27EF3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D261DA-D914-38E4-119B-A9520AEF8E4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56DE258-1FF2-7000-ED6F-E9FAAC7065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F65FBE-45D3-C4A2-7734-B70499A653C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4A37115-0A2F-24A8-0CD2-4EA535FA7BDB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7368598-2947-C158-7505-B5DB744BBD9A}"/>
              </a:ext>
            </a:extLst>
          </p:cNvPr>
          <p:cNvSpPr>
            <a:spLocks/>
          </p:cNvSpPr>
          <p:nvPr/>
        </p:nvSpPr>
        <p:spPr>
          <a:xfrm>
            <a:off x="-2457401" y="433142"/>
            <a:ext cx="6300652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BC24C0-1F32-F02B-A022-11E76A0FCDE6}"/>
              </a:ext>
            </a:extLst>
          </p:cNvPr>
          <p:cNvSpPr txBox="1">
            <a:spLocks/>
          </p:cNvSpPr>
          <p:nvPr/>
        </p:nvSpPr>
        <p:spPr>
          <a:xfrm>
            <a:off x="-1583099" y="505621"/>
            <a:ext cx="5239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75231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16C84-5CE0-432F-1F08-18B6D88A9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82BDCF-467A-7356-660C-F8DA6DF893A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22469C-3B65-D854-424D-BC1CA0927C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1D934E-ED90-A766-934D-61870712AC3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63DB42-4ACE-4BA3-A1FE-2A41ED75EAEB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F30DE63-017E-3944-E771-2EB45BC65826}"/>
              </a:ext>
            </a:extLst>
          </p:cNvPr>
          <p:cNvSpPr>
            <a:spLocks/>
          </p:cNvSpPr>
          <p:nvPr/>
        </p:nvSpPr>
        <p:spPr>
          <a:xfrm>
            <a:off x="-3241177" y="433142"/>
            <a:ext cx="6300652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C22EF7-3380-D79F-197C-1D6D1EF96673}"/>
              </a:ext>
            </a:extLst>
          </p:cNvPr>
          <p:cNvSpPr txBox="1">
            <a:spLocks/>
          </p:cNvSpPr>
          <p:nvPr/>
        </p:nvSpPr>
        <p:spPr>
          <a:xfrm>
            <a:off x="-2366875" y="505621"/>
            <a:ext cx="5239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36880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E3E16-2558-8804-6AAE-27E40F711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355325-0A53-7124-9E17-1E646629326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C587D6-6601-1C34-4391-74E0B58DCD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632B9A-6476-B8E5-9DB7-53BD314451F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D0FBC4-8D84-1267-9780-B8365D8829EC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7568D7A4-1A9B-276A-8C87-48BD7CAA3520}"/>
              </a:ext>
            </a:extLst>
          </p:cNvPr>
          <p:cNvSpPr>
            <a:spLocks/>
          </p:cNvSpPr>
          <p:nvPr/>
        </p:nvSpPr>
        <p:spPr>
          <a:xfrm>
            <a:off x="-2316726" y="433142"/>
            <a:ext cx="8678587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20E471-6BD0-5EF5-0AAE-91241D9919B6}"/>
              </a:ext>
            </a:extLst>
          </p:cNvPr>
          <p:cNvSpPr txBox="1">
            <a:spLocks/>
          </p:cNvSpPr>
          <p:nvPr/>
        </p:nvSpPr>
        <p:spPr>
          <a:xfrm>
            <a:off x="-1442424" y="505621"/>
            <a:ext cx="76790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Casuística e Método</a:t>
            </a:r>
          </a:p>
        </p:txBody>
      </p:sp>
    </p:spTree>
    <p:extLst>
      <p:ext uri="{BB962C8B-B14F-4D97-AF65-F5344CB8AC3E}">
        <p14:creationId xmlns:p14="http://schemas.microsoft.com/office/powerpoint/2010/main" val="341658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64E95-59A8-0E0B-C8B1-B833CF9D8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153705-8042-862B-E8CA-5C4D581D825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BF4F62D-4296-877F-6D7A-29430162C8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F95AE6-539E-776B-4455-C29617B25B4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9EFDB8-25B2-9CCD-3D65-39FBE8F79D3F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9D4415C-D13C-7255-56B1-CD4DB5B0CEC2}"/>
              </a:ext>
            </a:extLst>
          </p:cNvPr>
          <p:cNvSpPr>
            <a:spLocks/>
          </p:cNvSpPr>
          <p:nvPr/>
        </p:nvSpPr>
        <p:spPr>
          <a:xfrm>
            <a:off x="-2457401" y="433142"/>
            <a:ext cx="6300652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1B2F53-B900-8834-D6A0-0384BFD613EB}"/>
              </a:ext>
            </a:extLst>
          </p:cNvPr>
          <p:cNvSpPr txBox="1">
            <a:spLocks/>
          </p:cNvSpPr>
          <p:nvPr/>
        </p:nvSpPr>
        <p:spPr>
          <a:xfrm>
            <a:off x="-1583099" y="505621"/>
            <a:ext cx="5239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141854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A6FF7-7819-6FC4-22C6-3AD69C996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B7E500-2E36-35F2-DE6B-32D4F7BBA77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4E533E-7943-2185-8971-1463BC525D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FA5EC1-39D3-415A-4ED3-E70692E0E28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FA51D1-04E1-6D36-D46A-D70809F74989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71414FED-4FD8-5AB8-4C6B-C1DB329E5878}"/>
              </a:ext>
            </a:extLst>
          </p:cNvPr>
          <p:cNvSpPr>
            <a:spLocks/>
          </p:cNvSpPr>
          <p:nvPr/>
        </p:nvSpPr>
        <p:spPr>
          <a:xfrm>
            <a:off x="-2686005" y="433142"/>
            <a:ext cx="6300652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BA3F17-94BC-AF53-DD71-CDFD1DACDF50}"/>
              </a:ext>
            </a:extLst>
          </p:cNvPr>
          <p:cNvSpPr txBox="1">
            <a:spLocks/>
          </p:cNvSpPr>
          <p:nvPr/>
        </p:nvSpPr>
        <p:spPr>
          <a:xfrm>
            <a:off x="-1811703" y="505621"/>
            <a:ext cx="5239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371930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7B65A-DE68-4190-FBB7-EDB2C2537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311F74-4D8D-5729-C37D-5CDED1910E9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CE59C7E-1D06-DC96-0ED2-932DC25F9A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931545" y="314700"/>
            <a:ext cx="1882301" cy="105144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00B298-CD2F-37EB-7A8B-2ADE2C6BDEE5}"/>
              </a:ext>
            </a:extLst>
          </p:cNvPr>
          <p:cNvSpPr txBox="1"/>
          <p:nvPr/>
        </p:nvSpPr>
        <p:spPr>
          <a:xfrm>
            <a:off x="420290" y="195389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484971"/>
                </a:solidFill>
                <a:latin typeface="Montserrat" pitchFamily="2" charset="77"/>
              </a:rPr>
              <a:t>Sugestão de Fonte e Tamanho: Montserrat tamanho 20 </a:t>
            </a:r>
            <a:endParaRPr lang="pt-BR" sz="2000" dirty="0">
              <a:solidFill>
                <a:srgbClr val="484971"/>
              </a:solidFill>
              <a:latin typeface="Montserrat" pitchFamily="2" charset="77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43C6894-19DE-6C93-F9AD-39B83DF007E9}"/>
              </a:ext>
            </a:extLst>
          </p:cNvPr>
          <p:cNvSpPr>
            <a:spLocks/>
          </p:cNvSpPr>
          <p:nvPr/>
        </p:nvSpPr>
        <p:spPr>
          <a:xfrm>
            <a:off x="-2375756" y="433142"/>
            <a:ext cx="6300652" cy="914400"/>
          </a:xfrm>
          <a:prstGeom prst="roundRect">
            <a:avLst>
              <a:gd name="adj" fmla="val 50000"/>
            </a:avLst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43D73-B7C7-01FF-C5AD-FDC964DA2227}"/>
              </a:ext>
            </a:extLst>
          </p:cNvPr>
          <p:cNvSpPr txBox="1">
            <a:spLocks/>
          </p:cNvSpPr>
          <p:nvPr/>
        </p:nvSpPr>
        <p:spPr>
          <a:xfrm>
            <a:off x="-1501454" y="505621"/>
            <a:ext cx="5239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b="1" dirty="0">
                <a:solidFill>
                  <a:schemeClr val="bg1"/>
                </a:solidFill>
                <a:effectLst/>
                <a:latin typeface="Montserrat" pitchFamily="2" charset="77"/>
              </a:rPr>
              <a:t>Referências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5E918E-B196-3B78-C134-D050C626D6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69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04DB4-85B8-9CCE-4462-8CDB3E079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2F9D822-65D6-0493-4E87-9C39208A04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14300" y="-31496"/>
            <a:ext cx="12330924" cy="6914211"/>
          </a:xfrm>
          <a:prstGeom prst="rect">
            <a:avLst/>
          </a:prstGeom>
          <a:solidFill>
            <a:srgbClr val="4849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B147A5-B5DC-1C8C-48DD-C47C73A776F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/>
        </p:blipFill>
        <p:spPr>
          <a:xfrm>
            <a:off x="10194325" y="4906023"/>
            <a:ext cx="2022299" cy="19747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66DAAB-52E6-BA61-1337-CFA75B3E116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/>
        </p:blipFill>
        <p:spPr>
          <a:xfrm rot="10800000">
            <a:off x="-146248" y="-42305"/>
            <a:ext cx="1995641" cy="19487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8BBE17-7DFA-E355-FA02-FE5AE828B672}"/>
              </a:ext>
            </a:extLst>
          </p:cNvPr>
          <p:cNvSpPr txBox="1"/>
          <p:nvPr/>
        </p:nvSpPr>
        <p:spPr>
          <a:xfrm>
            <a:off x="1849393" y="1762925"/>
            <a:ext cx="8493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solidFill>
                  <a:schemeClr val="bg1"/>
                </a:solidFill>
                <a:latin typeface="Nourd-Heavy" pitchFamily="2" charset="77"/>
              </a:rPr>
              <a:t>Agradecimentos!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B4E943-8534-1F91-41E7-3201EF8A889C}"/>
              </a:ext>
            </a:extLst>
          </p:cNvPr>
          <p:cNvSpPr txBox="1"/>
          <p:nvPr/>
        </p:nvSpPr>
        <p:spPr>
          <a:xfrm>
            <a:off x="963282" y="3225554"/>
            <a:ext cx="10175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Montserrat" pitchFamily="2" charset="77"/>
              </a:rPr>
              <a:t>Email</a:t>
            </a:r>
            <a:endParaRPr lang="pt-BR" sz="2000" dirty="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D6122F0-E865-9B32-91FD-D59D5337C9B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4578084" y="4818896"/>
            <a:ext cx="3035830" cy="169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63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119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Aptos</vt:lpstr>
      <vt:lpstr>Nourd-Heavy</vt:lpstr>
      <vt:lpstr>Arial</vt:lpstr>
      <vt:lpstr>Montserrat</vt:lpstr>
      <vt:lpstr>Aptos Display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Lucas Ferreira Néri</dc:creator>
  <cp:lastModifiedBy>Lucas Ferreira</cp:lastModifiedBy>
  <cp:revision>12</cp:revision>
  <dcterms:created xsi:type="dcterms:W3CDTF">2025-07-28T23:57:55Z</dcterms:created>
  <dcterms:modified xsi:type="dcterms:W3CDTF">2025-07-30T15:58:37Z</dcterms:modified>
</cp:coreProperties>
</file>